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2009/11/7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err="1" smtClean="0"/>
              <a:t>PostgreSQL</a:t>
            </a:r>
            <a:r>
              <a:rPr kumimoji="1" lang="en-US" altLang="ja-JP" dirty="0" smtClean="0"/>
              <a:t> Conference 2009 Japan</a:t>
            </a:r>
            <a:br>
              <a:rPr kumimoji="1" lang="en-US" altLang="ja-JP" dirty="0" smtClean="0"/>
            </a:br>
            <a:r>
              <a:rPr lang="en-US" altLang="ja-JP" dirty="0" smtClean="0"/>
              <a:t>- JPUG 10</a:t>
            </a:r>
            <a:r>
              <a:rPr lang="en-US" altLang="ja-JP" baseline="30000" dirty="0" smtClean="0"/>
              <a:t>th</a:t>
            </a:r>
            <a:r>
              <a:rPr lang="en-US" altLang="ja-JP" dirty="0" smtClean="0"/>
              <a:t> Anniversary Conference -</a:t>
            </a:r>
            <a:endParaRPr kumimoji="1" lang="ja-JP" altLang="en-US" dirty="0"/>
          </a:p>
        </p:txBody>
      </p:sp>
      <p:pic>
        <p:nvPicPr>
          <p:cNvPr id="4" name="コンテンツ プレースホルダ 3" descr="yokoso-japa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32" y="1500174"/>
            <a:ext cx="9144032" cy="3595968"/>
          </a:xfrm>
        </p:spPr>
      </p:pic>
      <p:sp>
        <p:nvSpPr>
          <p:cNvPr id="5" name="テキスト ボックス 4"/>
          <p:cNvSpPr txBox="1"/>
          <p:nvPr/>
        </p:nvSpPr>
        <p:spPr>
          <a:xfrm>
            <a:off x="714348" y="5143512"/>
            <a:ext cx="747114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altLang="ja-JP" dirty="0" smtClean="0"/>
              <a:t>19</a:t>
            </a:r>
            <a:r>
              <a:rPr lang="en-US" altLang="ja-JP" baseline="30000" dirty="0" smtClean="0"/>
              <a:t>th</a:t>
            </a:r>
            <a:r>
              <a:rPr lang="en-US" altLang="ja-JP" dirty="0" smtClean="0"/>
              <a:t> </a:t>
            </a:r>
            <a:r>
              <a:rPr kumimoji="1" lang="en-US" altLang="ja-JP" dirty="0" smtClean="0"/>
              <a:t> November </a:t>
            </a:r>
            <a:r>
              <a:rPr kumimoji="1" lang="en-US" altLang="ja-JP" dirty="0" smtClean="0"/>
              <a:t>2009  - </a:t>
            </a:r>
            <a:r>
              <a:rPr kumimoji="1" lang="en-US" altLang="ja-JP" dirty="0" err="1" smtClean="0"/>
              <a:t>PostgreSQL</a:t>
            </a:r>
            <a:r>
              <a:rPr kumimoji="1" lang="en-US" altLang="ja-JP" dirty="0" smtClean="0"/>
              <a:t> Cluster Developer meeting</a:t>
            </a:r>
          </a:p>
          <a:p>
            <a:pPr marL="342900" indent="-342900"/>
            <a:r>
              <a:rPr kumimoji="1" lang="en-US" altLang="ja-JP" dirty="0" smtClean="0"/>
              <a:t>20</a:t>
            </a:r>
            <a:r>
              <a:rPr kumimoji="1" lang="en-US" altLang="ja-JP" baseline="30000" dirty="0" smtClean="0"/>
              <a:t>th</a:t>
            </a:r>
            <a:r>
              <a:rPr kumimoji="1" lang="en-US" altLang="ja-JP" dirty="0" smtClean="0"/>
              <a:t>  November </a:t>
            </a:r>
            <a:r>
              <a:rPr kumimoji="1" lang="en-US" altLang="ja-JP" dirty="0" smtClean="0"/>
              <a:t>2009  - </a:t>
            </a:r>
            <a:r>
              <a:rPr kumimoji="1" lang="en-US" altLang="ja-JP" dirty="0" err="1" smtClean="0"/>
              <a:t>PostgreSQL</a:t>
            </a:r>
            <a:r>
              <a:rPr kumimoji="1" lang="en-US" altLang="ja-JP" dirty="0" smtClean="0"/>
              <a:t> Conference 2009 Japan ( Business Day)</a:t>
            </a:r>
            <a:endParaRPr lang="en-US" altLang="ja-JP" dirty="0" smtClean="0"/>
          </a:p>
          <a:p>
            <a:pPr marL="342900" indent="-342900"/>
            <a:r>
              <a:rPr kumimoji="1" lang="en-US" altLang="ja-JP" dirty="0" smtClean="0"/>
              <a:t>21</a:t>
            </a:r>
            <a:r>
              <a:rPr kumimoji="1" lang="en-US" altLang="ja-JP" baseline="30000" dirty="0" smtClean="0"/>
              <a:t>st</a:t>
            </a:r>
            <a:r>
              <a:rPr kumimoji="1" lang="en-US" altLang="ja-JP" dirty="0" smtClean="0"/>
              <a:t>  November </a:t>
            </a:r>
            <a:r>
              <a:rPr kumimoji="1" lang="en-US" altLang="ja-JP" dirty="0" smtClean="0"/>
              <a:t>2009  - </a:t>
            </a:r>
            <a:r>
              <a:rPr kumimoji="1" lang="en-US" altLang="ja-JP" dirty="0" err="1" smtClean="0"/>
              <a:t>PostgreSQL</a:t>
            </a:r>
            <a:r>
              <a:rPr kumimoji="1" lang="en-US" altLang="ja-JP" dirty="0" smtClean="0"/>
              <a:t> Conference 2009 Japan  ( Community Day</a:t>
            </a:r>
            <a:r>
              <a:rPr kumimoji="1" lang="en-US" altLang="ja-JP" dirty="0" smtClean="0"/>
              <a:t>)</a:t>
            </a:r>
          </a:p>
          <a:p>
            <a:pPr marL="342900" indent="-342900"/>
            <a:endParaRPr lang="en-US" altLang="ja-JP" dirty="0" smtClean="0"/>
          </a:p>
          <a:p>
            <a:pPr marL="342900" indent="-342900"/>
            <a:r>
              <a:rPr lang="en-US" altLang="ja-JP" dirty="0" smtClean="0"/>
              <a:t> </a:t>
            </a:r>
            <a:r>
              <a:rPr lang="en-US" altLang="ja-JP" dirty="0" smtClean="0"/>
              <a:t>         http</a:t>
            </a:r>
            <a:r>
              <a:rPr lang="en-US" altLang="ja-JP" dirty="0" smtClean="0"/>
              <a:t>://www.postgresql.jp/events/pgcon09j/e/pgcon2009j/view 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Novelties!</a:t>
            </a:r>
            <a:endParaRPr kumimoji="1" lang="ja-JP" altLang="en-US" dirty="0"/>
          </a:p>
        </p:txBody>
      </p:sp>
      <p:pic>
        <p:nvPicPr>
          <p:cNvPr id="5" name="図 4" descr="Tshirts_b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10" y="2071678"/>
            <a:ext cx="4714908" cy="4004761"/>
          </a:xfrm>
          <a:prstGeom prst="rect">
            <a:avLst/>
          </a:prstGeom>
        </p:spPr>
      </p:pic>
      <p:pic>
        <p:nvPicPr>
          <p:cNvPr id="7" name="図 6" descr="bee-glass-ne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57884" y="1857364"/>
            <a:ext cx="2403823" cy="42535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42</Words>
  <Application>Microsoft Office PowerPoint</Application>
  <PresentationFormat>画面に合わせる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テーマ</vt:lpstr>
      <vt:lpstr>PostgreSQL Conference 2009 Japan - JPUG 10th Anniversary Conference -</vt:lpstr>
      <vt:lpstr>Novelties!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PostgreSQL Conference 2009 Japan - JPUG 10th Anniversary Conference -</dc:title>
  <dc:creator>i-kaori</dc:creator>
  <cp:lastModifiedBy>i-kaori</cp:lastModifiedBy>
  <cp:revision>25</cp:revision>
  <dcterms:created xsi:type="dcterms:W3CDTF">2009-11-06T13:03:52Z</dcterms:created>
  <dcterms:modified xsi:type="dcterms:W3CDTF">2009-11-07T03:08:35Z</dcterms:modified>
</cp:coreProperties>
</file>