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00" y="-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rgbClr val="307B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80085" y="6206436"/>
            <a:ext cx="9274885" cy="41036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spc="0" normalizeH="0" baseline="0" dirty="0" smtClean="0">
                <a:ln>
                  <a:noFill/>
                </a:ln>
                <a:solidFill>
                  <a:srgbClr val="307BA4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 Postgres Conference China 2015</a:t>
            </a:r>
            <a:r>
              <a:rPr kumimoji="0" lang="zh-CN" altLang="en-US" sz="2000" b="0" i="0" u="none" strike="noStrike" cap="none" spc="0" normalizeH="0" baseline="0" dirty="0" smtClean="0">
                <a:ln>
                  <a:noFill/>
                </a:ln>
                <a:solidFill>
                  <a:srgbClr val="307BA4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</a:t>
            </a:r>
            <a:r>
              <a:rPr kumimoji="0" lang="zh-CN" altLang="en-US" sz="2000" b="0" i="0" u="none" strike="noStrike" cap="none" spc="0" normalizeH="0" baseline="0" dirty="0" smtClean="0">
                <a:ln>
                  <a:noFill/>
                </a:ln>
                <a:solidFill>
                  <a:srgbClr val="307BA4"/>
                </a:solidFill>
                <a:effectLst/>
                <a:uFillTx/>
                <a:latin typeface="黑体"/>
                <a:ea typeface="黑体"/>
                <a:cs typeface="黑体"/>
                <a:sym typeface="Helvetica Light"/>
              </a:rPr>
              <a:t>中国用户大会</a:t>
            </a:r>
            <a:endParaRPr kumimoji="0" lang="en-US" altLang="zh-CN" sz="2000" b="0" i="0" u="none" strike="noStrike" cap="none" spc="0" normalizeH="0" baseline="0" dirty="0" smtClean="0">
              <a:ln>
                <a:noFill/>
              </a:ln>
              <a:solidFill>
                <a:srgbClr val="307BA4"/>
              </a:solidFill>
              <a:effectLst/>
              <a:uFillTx/>
              <a:latin typeface="黑体"/>
              <a:ea typeface="黑体"/>
              <a:cs typeface="黑体"/>
              <a:sym typeface="Helvetica Light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70700" y="5978225"/>
            <a:ext cx="1986732" cy="86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51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黑体"/>
              </a:defRPr>
            </a:lvl1pPr>
          </a:lstStyle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a typeface="黑体"/>
              </a:defRPr>
            </a:lvl1pPr>
            <a:lvl2pPr>
              <a:defRPr>
                <a:ea typeface="黑体"/>
              </a:defRPr>
            </a:lvl2pPr>
            <a:lvl3pPr>
              <a:defRPr>
                <a:ea typeface="黑体"/>
              </a:defRPr>
            </a:lvl3pPr>
            <a:lvl4pPr>
              <a:defRPr>
                <a:ea typeface="黑体"/>
              </a:defRPr>
            </a:lvl4pPr>
            <a:lvl5pPr>
              <a:defRPr>
                <a:ea typeface="黑体"/>
              </a:defRPr>
            </a:lvl5pPr>
          </a:lstStyle>
          <a:p>
            <a:pPr lvl="0"/>
            <a:r>
              <a:rPr kumimoji="1" lang="zh-CN" altLang="en-US" dirty="0" smtClean="0"/>
              <a:t>单击此处编辑母版文本样式</a:t>
            </a:r>
          </a:p>
          <a:p>
            <a:pPr lvl="1"/>
            <a:r>
              <a:rPr kumimoji="1" lang="zh-CN" altLang="en-US" dirty="0" smtClean="0"/>
              <a:t>二级</a:t>
            </a:r>
          </a:p>
          <a:p>
            <a:pPr lvl="2"/>
            <a:r>
              <a:rPr kumimoji="1" lang="zh-CN" altLang="en-US" dirty="0" smtClean="0"/>
              <a:t>三级</a:t>
            </a:r>
          </a:p>
          <a:p>
            <a:pPr lvl="3"/>
            <a:r>
              <a:rPr kumimoji="1" lang="zh-CN" altLang="en-US" dirty="0" smtClean="0"/>
              <a:t>四级</a:t>
            </a:r>
          </a:p>
          <a:p>
            <a:pPr lvl="4"/>
            <a:r>
              <a:rPr kumimoji="1" lang="zh-CN" altLang="en-US" dirty="0" smtClean="0"/>
              <a:t>五级</a:t>
            </a:r>
            <a:endParaRPr kumimoji="1"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7A33-CA02-3E44-9853-3AB67497A8A0}" type="datetimeFigureOut">
              <a:rPr kumimoji="1" lang="zh-CN" altLang="en-US" smtClean="0"/>
              <a:t>15/11/1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A0AF-1D98-7546-889D-069A31ED1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6241949"/>
            <a:ext cx="9144000" cy="160018"/>
          </a:xfrm>
          <a:prstGeom prst="rect">
            <a:avLst/>
          </a:prstGeom>
          <a:solidFill>
            <a:srgbClr val="3161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2"/>
          <a:srcRect t="2" r="66518" b="1429"/>
          <a:stretch/>
        </p:blipFill>
        <p:spPr>
          <a:xfrm>
            <a:off x="171942" y="6401967"/>
            <a:ext cx="316515" cy="404283"/>
          </a:xfrm>
          <a:prstGeom prst="rect">
            <a:avLst/>
          </a:prstGeom>
        </p:spPr>
      </p:pic>
      <p:sp>
        <p:nvSpPr>
          <p:cNvPr id="13" name="矩形 12"/>
          <p:cNvSpPr/>
          <p:nvPr userDrawn="1"/>
        </p:nvSpPr>
        <p:spPr>
          <a:xfrm>
            <a:off x="456490" y="6430388"/>
            <a:ext cx="52219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8255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307BA4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Postgres Conference China 2015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307BA4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307BA4"/>
                </a:solidFill>
                <a:effectLst/>
                <a:uFillTx/>
                <a:latin typeface="黑体"/>
                <a:ea typeface="黑体"/>
                <a:cs typeface="黑体"/>
                <a:sym typeface="Helvetica Light"/>
              </a:rPr>
              <a:t>中国用户大会</a:t>
            </a:r>
            <a:endParaRPr kumimoji="0" lang="en-US" altLang="zh-CN" sz="1600" b="0" i="0" u="none" strike="noStrike" cap="none" spc="0" normalizeH="0" baseline="0" dirty="0" smtClean="0">
              <a:ln>
                <a:noFill/>
              </a:ln>
              <a:solidFill>
                <a:srgbClr val="307BA4"/>
              </a:solidFill>
              <a:effectLst/>
              <a:uFillTx/>
              <a:latin typeface="黑体"/>
              <a:ea typeface="黑体"/>
              <a:cs typeface="黑体"/>
              <a:sym typeface="Helvetica Light"/>
            </a:endParaRPr>
          </a:p>
        </p:txBody>
      </p:sp>
      <p:sp>
        <p:nvSpPr>
          <p:cNvPr id="14" name="图片占位符 9"/>
          <p:cNvSpPr>
            <a:spLocks noGrp="1"/>
          </p:cNvSpPr>
          <p:nvPr>
            <p:ph type="pic" sz="quarter" idx="13" hasCustomPrompt="1"/>
          </p:nvPr>
        </p:nvSpPr>
        <p:spPr>
          <a:xfrm>
            <a:off x="7200900" y="6241948"/>
            <a:ext cx="1943100" cy="616051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kumimoji="1" lang="en-US" altLang="zh-CN" dirty="0" smtClean="0"/>
              <a:t>Your Logo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1349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 smtClean="0"/>
              <a:t>单击此处编辑母版文本样式</a:t>
            </a:r>
          </a:p>
          <a:p>
            <a:pPr lvl="1"/>
            <a:r>
              <a:rPr kumimoji="1" lang="zh-CN" altLang="en-US" dirty="0" smtClean="0"/>
              <a:t>二级</a:t>
            </a:r>
          </a:p>
          <a:p>
            <a:pPr lvl="2"/>
            <a:r>
              <a:rPr kumimoji="1" lang="zh-CN" altLang="en-US" dirty="0" smtClean="0"/>
              <a:t>三级</a:t>
            </a:r>
          </a:p>
          <a:p>
            <a:pPr lvl="3"/>
            <a:r>
              <a:rPr kumimoji="1" lang="zh-CN" altLang="en-US" dirty="0" smtClean="0"/>
              <a:t>四级</a:t>
            </a:r>
          </a:p>
          <a:p>
            <a:pPr lvl="4"/>
            <a:r>
              <a:rPr kumimoji="1" lang="zh-CN" altLang="en-US" dirty="0" smtClean="0"/>
              <a:t>五级</a:t>
            </a:r>
            <a:endParaRPr kumimoji="1"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D73C7A33-CA02-3E44-9853-3AB67497A8A0}" type="datetimeFigureOut">
              <a:rPr kumimoji="1" lang="zh-CN" altLang="en-US" smtClean="0"/>
              <a:pPr/>
              <a:t>15/11/1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D576A0AF-1D98-7546-889D-069A31ED19C9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054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黑体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黑体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黑体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黑体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黑体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黑体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-114300" y="2079625"/>
            <a:ext cx="9372600" cy="1470025"/>
          </a:xfrm>
          <a:prstGeom prst="rect">
            <a:avLst/>
          </a:prstGeom>
          <a:solidFill>
            <a:schemeClr val="bg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黑体"/>
                <a:cs typeface="Arial"/>
              </a:defRPr>
            </a:lvl1pPr>
          </a:lstStyle>
          <a:p>
            <a:r>
              <a:rPr kumimoji="1" lang="en-US" altLang="zh-CN" dirty="0" smtClean="0"/>
              <a:t>Your Topic Name</a:t>
            </a:r>
            <a:endParaRPr kumimoji="1" lang="zh-CN" altLang="en-US" dirty="0"/>
          </a:p>
        </p:txBody>
      </p:sp>
      <p:sp>
        <p:nvSpPr>
          <p:cNvPr id="5" name="副标题 2"/>
          <p:cNvSpPr txBox="1">
            <a:spLocks/>
          </p:cNvSpPr>
          <p:nvPr/>
        </p:nvSpPr>
        <p:spPr>
          <a:xfrm>
            <a:off x="825500" y="4203700"/>
            <a:ext cx="75057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rgbClr val="FFFFFF"/>
                </a:solidFill>
                <a:latin typeface="Arial"/>
                <a:ea typeface="黑体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2000" dirty="0" smtClean="0"/>
              <a:t>Scott </a:t>
            </a:r>
            <a:r>
              <a:rPr kumimoji="1" lang="en-US" altLang="zh-CN" sz="2000" dirty="0" err="1" smtClean="0"/>
              <a:t>Siu</a:t>
            </a:r>
            <a:r>
              <a:rPr kumimoji="1" lang="en-US" altLang="zh-CN" sz="2000" dirty="0" smtClean="0"/>
              <a:t> (Your name)</a:t>
            </a:r>
          </a:p>
          <a:p>
            <a:r>
              <a:rPr kumimoji="1" lang="en-US" altLang="zh-CN" sz="2000" dirty="0" err="1" smtClean="0"/>
              <a:t>scott.siu@postgres.cn</a:t>
            </a:r>
            <a:r>
              <a:rPr kumimoji="1" lang="en-US" altLang="zh-CN" sz="2000" dirty="0" smtClean="0"/>
              <a:t> (Your E-Mail)</a:t>
            </a:r>
          </a:p>
          <a:p>
            <a:r>
              <a:rPr kumimoji="1" lang="en-US" altLang="zh-CN" sz="2000" dirty="0" smtClean="0"/>
              <a:t>China Postgres User Group (Your Group/Company)</a:t>
            </a:r>
            <a:endParaRPr kumimoji="1" lang="zh-CN" altLang="en-US" sz="2000" dirty="0"/>
          </a:p>
        </p:txBody>
      </p:sp>
      <p:sp>
        <p:nvSpPr>
          <p:cNvPr id="6" name="图片占位符 9"/>
          <p:cNvSpPr txBox="1">
            <a:spLocks/>
          </p:cNvSpPr>
          <p:nvPr/>
        </p:nvSpPr>
        <p:spPr>
          <a:xfrm>
            <a:off x="266700" y="190500"/>
            <a:ext cx="2514600" cy="10414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bg1"/>
                </a:solidFill>
                <a:latin typeface="Arial"/>
                <a:ea typeface="黑体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黑体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黑体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黑体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黑体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dirty="0" smtClean="0"/>
              <a:t>Your Logo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83434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图片占位符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9375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>
            <a:spLocks/>
          </p:cNvSpPr>
          <p:nvPr/>
        </p:nvSpPr>
        <p:spPr>
          <a:xfrm>
            <a:off x="685800" y="159702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8000" kern="1200">
                <a:solidFill>
                  <a:schemeClr val="bg1"/>
                </a:solidFill>
                <a:latin typeface="Arial"/>
                <a:ea typeface="黑体"/>
                <a:cs typeface="Arial"/>
              </a:defRPr>
            </a:lvl1pPr>
          </a:lstStyle>
          <a:p>
            <a:r>
              <a:rPr kumimoji="1" lang="en-US" altLang="zh-CN" smtClean="0"/>
              <a:t>Thanks!</a:t>
            </a:r>
            <a:endParaRPr kumimoji="1" lang="zh-CN" altLang="en-US" dirty="0"/>
          </a:p>
        </p:txBody>
      </p:sp>
      <p:sp>
        <p:nvSpPr>
          <p:cNvPr id="3" name="副标题 2"/>
          <p:cNvSpPr txBox="1">
            <a:spLocks/>
          </p:cNvSpPr>
          <p:nvPr/>
        </p:nvSpPr>
        <p:spPr>
          <a:xfrm>
            <a:off x="1371600" y="33528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400" kern="1200" baseline="0">
                <a:solidFill>
                  <a:srgbClr val="FFFFFF"/>
                </a:solidFill>
                <a:latin typeface="Arial"/>
                <a:ea typeface="黑体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黑体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mtClean="0"/>
              <a:t>Q &amp; A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6041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35</Words>
  <Application>Microsoft Macintosh PowerPoint</Application>
  <PresentationFormat>全屏显示(4:3)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聪 萧少</dc:creator>
  <cp:lastModifiedBy>聪 萧少</cp:lastModifiedBy>
  <cp:revision>9</cp:revision>
  <dcterms:created xsi:type="dcterms:W3CDTF">2015-11-01T07:12:37Z</dcterms:created>
  <dcterms:modified xsi:type="dcterms:W3CDTF">2015-11-01T08:05:56Z</dcterms:modified>
</cp:coreProperties>
</file>